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6"/>
  </p:notesMasterIdLst>
  <p:handoutMasterIdLst>
    <p:handoutMasterId r:id="rId7"/>
  </p:handoutMasterIdLst>
  <p:sldIdLst>
    <p:sldId id="468" r:id="rId2"/>
    <p:sldId id="469" r:id="rId3"/>
    <p:sldId id="470" r:id="rId4"/>
    <p:sldId id="471" r:id="rId5"/>
  </p:sldIdLst>
  <p:sldSz cx="9144000" cy="6858000" type="screen4x3"/>
  <p:notesSz cx="9236075" cy="6950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Arial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Arial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Arial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Arial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832"/>
    <a:srgbClr val="4A7EBB"/>
    <a:srgbClr val="00FF33"/>
    <a:srgbClr val="1F497D"/>
    <a:srgbClr val="D60093"/>
    <a:srgbClr val="FF0066"/>
    <a:srgbClr val="DEFFDE"/>
    <a:srgbClr val="AAFFAA"/>
    <a:srgbClr val="C8FFC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19" autoAdjust="0"/>
    <p:restoredTop sz="90798" autoAdjust="0"/>
  </p:normalViewPr>
  <p:slideViewPr>
    <p:cSldViewPr snapToGrid="0">
      <p:cViewPr varScale="1">
        <p:scale>
          <a:sx n="53" d="100"/>
          <a:sy n="53" d="100"/>
        </p:scale>
        <p:origin x="-142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-2202" y="-90"/>
      </p:cViewPr>
      <p:guideLst>
        <p:guide orient="horz" pos="2189"/>
        <p:guide pos="29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02088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1" tIns="46240" rIns="92481" bIns="46240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3988" y="0"/>
            <a:ext cx="400208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1" tIns="46240" rIns="92481" bIns="46240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02413"/>
            <a:ext cx="4002088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1" tIns="46240" rIns="92481" bIns="46240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3988" y="6602413"/>
            <a:ext cx="400208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1" tIns="46240" rIns="92481" bIns="46240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fld id="{F7D4764E-AF20-4990-A2FB-17FF48D409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93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02088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1" tIns="46240" rIns="92481" bIns="46240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33988" y="0"/>
            <a:ext cx="400208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1" tIns="46240" rIns="92481" bIns="46240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81313" y="522288"/>
            <a:ext cx="3473450" cy="26050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0313" y="3302000"/>
            <a:ext cx="6775450" cy="312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1" tIns="46240" rIns="92481" bIns="462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02413"/>
            <a:ext cx="4002088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1" tIns="46240" rIns="92481" bIns="46240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33988" y="6602413"/>
            <a:ext cx="400208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1" tIns="46240" rIns="92481" bIns="46240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fld id="{21D27013-6901-42BB-B1EF-C54514CA82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462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ＭＳ Ｐゴシック" pitchFamily="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defTabSz="92392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defTabSz="92392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defTabSz="92392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defTabSz="92392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DFE87AFC-B8E9-48DA-90A0-6CFC714F1809}" type="slidenum">
              <a:rPr lang="en-US" sz="1200" smtClean="0">
                <a:latin typeface="Arial" pitchFamily="34" charset="0"/>
              </a:rPr>
              <a:pPr eaLnBrk="1" hangingPunct="1"/>
              <a:t>1</a:t>
            </a:fld>
            <a:endParaRPr lang="en-US" sz="1200" smtClean="0">
              <a:latin typeface="Arial" pitchFamily="3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16EECD-87D2-4F55-A91E-6A8E703DA3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61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257372-8A92-4CD7-8485-85E2DC22E8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77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304800"/>
            <a:ext cx="19050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304800"/>
            <a:ext cx="55626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F70008-0185-4AF9-B9FF-7D5D8A321B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15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143000" y="304800"/>
            <a:ext cx="7620000" cy="586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38C6A-8404-4291-9276-83228F2F65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3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04800"/>
            <a:ext cx="6934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43000" y="1828800"/>
            <a:ext cx="373380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828800"/>
            <a:ext cx="373380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58588-2492-4F0C-BF46-858615FBA0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35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04800"/>
            <a:ext cx="6934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43000" y="1828800"/>
            <a:ext cx="373380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29200" y="1828800"/>
            <a:ext cx="3733800" cy="2095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29200" y="4076700"/>
            <a:ext cx="3733800" cy="2095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489766-0A1F-48DD-BE9C-C6F67568F4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1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5" y="282498"/>
            <a:ext cx="7504775" cy="1143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E5768D-211D-441E-80C3-25006349BA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18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83D5E8-8C1B-461E-9A0B-B3A51C4C4F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90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828800"/>
            <a:ext cx="37338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828800"/>
            <a:ext cx="37338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87713-E01E-4C2C-B9E1-90D8B5C48E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2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496CAA-C47C-4756-9AAA-09669DCD05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612534-C8BB-4011-90AF-DE2DCCB144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40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ABD82-4F80-4332-8E0A-1092BBCE76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8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5E4B0D-726A-42E5-8806-13937DD5E5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17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B7D412-56EF-4552-BBC2-481EB48CB7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36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304800"/>
            <a:ext cx="6934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828800"/>
            <a:ext cx="76200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215044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  <a:latin typeface="Times New Roman" pitchFamily="1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fld id="{74315A82-7220-4279-9240-D1F21F22C7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29" name="Picture 7" descr="NESL_logo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85801" cy="709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nsf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848" y="-1"/>
            <a:ext cx="706152" cy="70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+mj-lt"/>
          <a:ea typeface="ＭＳ Ｐゴシック" pitchFamily="1" charset="-128"/>
          <a:cs typeface="ＭＳ Ｐゴシック" pitchFamily="1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  <a:ea typeface="ＭＳ Ｐゴシック" pitchFamily="1" charset="-128"/>
          <a:cs typeface="ＭＳ Ｐゴシック" pitchFamily="1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  <a:ea typeface="ＭＳ Ｐゴシック" pitchFamily="1" charset="-128"/>
          <a:cs typeface="ＭＳ Ｐゴシック" pitchFamily="1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  <a:ea typeface="ＭＳ Ｐゴシック" pitchFamily="1" charset="-128"/>
          <a:cs typeface="ＭＳ Ｐゴシック" pitchFamily="1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  <a:ea typeface="ＭＳ Ｐゴシック" pitchFamily="1" charset="-128"/>
          <a:cs typeface="ＭＳ Ｐゴシック" pitchFamily="1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lnSpc>
          <a:spcPct val="125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  <a:cs typeface="ＭＳ Ｐゴシック" pitchFamily="1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mm.ucar.edu/wrf/users/wrfda/Tutorials/2013_July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2989"/>
            <a:ext cx="9269282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21787" y="78966"/>
            <a:ext cx="7688263" cy="1143000"/>
          </a:xfrm>
        </p:spPr>
        <p:txBody>
          <a:bodyPr/>
          <a:lstStyle/>
          <a:p>
            <a:pPr algn="ctr" eaLnBrk="1" hangingPunct="1"/>
            <a:r>
              <a:rPr lang="en-US" sz="4000" dirty="0" smtClean="0">
                <a:ea typeface="ＭＳ Ｐゴシック" pitchFamily="34" charset="-128"/>
              </a:rPr>
              <a:t>WRFDA Practical Sessions</a:t>
            </a:r>
            <a:endParaRPr lang="en-US" sz="4000" dirty="0" smtClean="0">
              <a:ea typeface="ＭＳ Ｐゴシック" pitchFamily="34" charset="-128"/>
            </a:endParaRPr>
          </a:p>
        </p:txBody>
      </p:sp>
      <p:sp>
        <p:nvSpPr>
          <p:cNvPr id="2051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5519" y="5513392"/>
            <a:ext cx="6400800" cy="771525"/>
          </a:xfrm>
        </p:spPr>
        <p:txBody>
          <a:bodyPr/>
          <a:lstStyle/>
          <a:p>
            <a:pPr eaLnBrk="1" hangingPunct="1"/>
            <a:r>
              <a:rPr lang="en-US" sz="2400" dirty="0" smtClean="0">
                <a:ea typeface="ＭＳ Ｐゴシック" pitchFamily="34" charset="-128"/>
              </a:rPr>
              <a:t>Michael Kavulich</a:t>
            </a:r>
          </a:p>
          <a:p>
            <a:pPr eaLnBrk="1" hangingPunct="1"/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2052" name="Rectangle 7"/>
          <p:cNvSpPr>
            <a:spLocks noChangeArrowheads="1"/>
          </p:cNvSpPr>
          <p:nvPr/>
        </p:nvSpPr>
        <p:spPr bwMode="auto">
          <a:xfrm>
            <a:off x="2896360" y="6518791"/>
            <a:ext cx="33391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atin typeface="Helvetica" pitchFamily="34" charset="0"/>
                <a:cs typeface="Helvetica" pitchFamily="34" charset="0"/>
              </a:rPr>
              <a:t>WRFDA </a:t>
            </a:r>
            <a:r>
              <a:rPr lang="en-US" sz="1600" dirty="0">
                <a:latin typeface="Helvetica" pitchFamily="34" charset="0"/>
                <a:cs typeface="Helvetica" pitchFamily="34" charset="0"/>
              </a:rPr>
              <a:t>Tutorial, </a:t>
            </a:r>
            <a:r>
              <a:rPr lang="en-US" sz="1600" dirty="0" smtClean="0">
                <a:latin typeface="Helvetica" pitchFamily="34" charset="0"/>
                <a:cs typeface="Helvetica" pitchFamily="34" charset="0"/>
              </a:rPr>
              <a:t>July 2013, </a:t>
            </a:r>
            <a:r>
              <a:rPr lang="en-US" sz="1600" dirty="0" smtClean="0">
                <a:latin typeface="Helvetica" pitchFamily="34" charset="0"/>
                <a:cs typeface="Helvetica" pitchFamily="34" charset="0"/>
              </a:rPr>
              <a:t>NCAR</a:t>
            </a:r>
            <a:endParaRPr lang="en-US" sz="16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488296" y="2286000"/>
            <a:ext cx="0" cy="914400"/>
          </a:xfrm>
          <a:prstGeom prst="straightConnector1">
            <a:avLst/>
          </a:prstGeom>
          <a:ln w="38100" cmpd="sng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Look for your name on the side of the room here or the door to the classroom</a:t>
            </a:r>
          </a:p>
          <a:p>
            <a:r>
              <a:rPr lang="en-US" sz="2400" dirty="0" smtClean="0"/>
              <a:t>There you will find your computer assignment and your login ID</a:t>
            </a:r>
            <a:endParaRPr lang="en-US" sz="2400" dirty="0"/>
          </a:p>
          <a:p>
            <a:r>
              <a:rPr lang="en-US" sz="2400" dirty="0" smtClean="0"/>
              <a:t>19 Available computers</a:t>
            </a:r>
          </a:p>
          <a:p>
            <a:pPr lvl="1"/>
            <a:r>
              <a:rPr lang="en-US" sz="2400" dirty="0" err="1" smtClean="0"/>
              <a:t>CentOS</a:t>
            </a:r>
            <a:r>
              <a:rPr lang="en-US" sz="2400" dirty="0" smtClean="0"/>
              <a:t> Linux Operating System, 32-bit</a:t>
            </a:r>
          </a:p>
          <a:p>
            <a:pPr lvl="1"/>
            <a:r>
              <a:rPr lang="en-US" sz="2400" dirty="0" smtClean="0"/>
              <a:t>PGI compilers</a:t>
            </a:r>
          </a:p>
          <a:p>
            <a:pPr lvl="1"/>
            <a:r>
              <a:rPr lang="en-US" sz="2400" dirty="0" smtClean="0"/>
              <a:t>8 Processors</a:t>
            </a:r>
          </a:p>
          <a:p>
            <a:pPr lvl="1"/>
            <a:r>
              <a:rPr lang="en-US" sz="2400" dirty="0" smtClean="0"/>
              <a:t>Some have 2 screens, some have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644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Website:</a:t>
            </a:r>
            <a:br>
              <a:rPr lang="en-US" dirty="0"/>
            </a:br>
            <a:r>
              <a:rPr lang="en-US" dirty="0">
                <a:hlinkClick r:id="rId2"/>
              </a:rPr>
              <a:t>http://www.mmm.ucar.edu/wrf/users/wrfda/Tutorials/2013_July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You can find it by clicking the “WRFDA” tab on the homepage: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12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code has been pre-compiled for you</a:t>
            </a:r>
          </a:p>
          <a:p>
            <a:pPr lvl="1"/>
            <a:r>
              <a:rPr lang="en-US" dirty="0" smtClean="0"/>
              <a:t>Can compile yourself later as a practice</a:t>
            </a:r>
          </a:p>
          <a:p>
            <a:r>
              <a:rPr lang="en-US" dirty="0" smtClean="0"/>
              <a:t>Code location: /</a:t>
            </a:r>
            <a:r>
              <a:rPr lang="en-US" dirty="0" err="1" smtClean="0"/>
              <a:t>wrfhelp</a:t>
            </a:r>
            <a:r>
              <a:rPr lang="en-US" dirty="0" smtClean="0"/>
              <a:t>/SOURCE_CODE</a:t>
            </a:r>
          </a:p>
          <a:p>
            <a:pPr lvl="1"/>
            <a:r>
              <a:rPr lang="en-US" dirty="0" smtClean="0"/>
              <a:t>WRFDA: WRFDA_compiled.tar.gz</a:t>
            </a:r>
          </a:p>
          <a:p>
            <a:pPr lvl="1"/>
            <a:r>
              <a:rPr lang="en-US" dirty="0" smtClean="0"/>
              <a:t>WRFPLUS: WRFPLUS_compiled.tar.gz</a:t>
            </a:r>
          </a:p>
          <a:p>
            <a:pPr lvl="1"/>
            <a:r>
              <a:rPr lang="en-US" dirty="0" smtClean="0"/>
              <a:t>WRFDA TOOLS: WRFDA_TOOLS_v3.5.tar.gz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8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RFDA_system_2013072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mi3 07">
      <a:majorFont>
        <a:latin typeface="Arial"/>
        <a:ea typeface=""/>
        <a:cs typeface=""/>
      </a:majorFont>
      <a:minorFont>
        <a:latin typeface="Abadi MT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emi3 07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i3 07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i3 07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i3 07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i3 0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i3 0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i3 0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WRFDA_system_20130723</Template>
  <TotalTime>29</TotalTime>
  <Words>98</Words>
  <Application>Microsoft Office PowerPoint</Application>
  <PresentationFormat>On-screen Show (4:3)</PresentationFormat>
  <Paragraphs>22</Paragraphs>
  <Slides>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WRFDA_system_20130723</vt:lpstr>
      <vt:lpstr>WRFDA Practical Sessions</vt:lpstr>
      <vt:lpstr>Computers</vt:lpstr>
      <vt:lpstr>Practice website</vt:lpstr>
      <vt:lpstr>Code access</vt:lpstr>
    </vt:vector>
  </TitlesOfParts>
  <Company>Windows User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WRFDA Practical Sessions</dc:title>
  <dc:creator>Me</dc:creator>
  <cp:lastModifiedBy>Me</cp:lastModifiedBy>
  <cp:revision>6</cp:revision>
  <dcterms:created xsi:type="dcterms:W3CDTF">2013-07-24T15:05:32Z</dcterms:created>
  <dcterms:modified xsi:type="dcterms:W3CDTF">2013-07-24T15:34:56Z</dcterms:modified>
</cp:coreProperties>
</file>